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080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FD31-2A0F-4E16-97F9-C19B7168C43D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FFB4-40C6-43D4-8038-5F6D273BD0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3689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FD31-2A0F-4E16-97F9-C19B7168C43D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FFB4-40C6-43D4-8038-5F6D273BD0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918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FD31-2A0F-4E16-97F9-C19B7168C43D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FFB4-40C6-43D4-8038-5F6D273BD0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790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FD31-2A0F-4E16-97F9-C19B7168C43D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FFB4-40C6-43D4-8038-5F6D273BD0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5875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FD31-2A0F-4E16-97F9-C19B7168C43D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FFB4-40C6-43D4-8038-5F6D273BD0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6734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FD31-2A0F-4E16-97F9-C19B7168C43D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FFB4-40C6-43D4-8038-5F6D273BD0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2644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FD31-2A0F-4E16-97F9-C19B7168C43D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FFB4-40C6-43D4-8038-5F6D273BD0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3427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FD31-2A0F-4E16-97F9-C19B7168C43D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FFB4-40C6-43D4-8038-5F6D273BD0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860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FD31-2A0F-4E16-97F9-C19B7168C43D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FFB4-40C6-43D4-8038-5F6D273BD0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749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FD31-2A0F-4E16-97F9-C19B7168C43D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FFB4-40C6-43D4-8038-5F6D273BD0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933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FD31-2A0F-4E16-97F9-C19B7168C43D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FFB4-40C6-43D4-8038-5F6D273BD0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943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AFD31-2A0F-4E16-97F9-C19B7168C43D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0FFB4-40C6-43D4-8038-5F6D273BD0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491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6680" y="162242"/>
            <a:ext cx="9144000" cy="343979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ОСЕННИЕ КАНИКУЛЫ </a:t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dirty="0" smtClean="0">
                <a:latin typeface="Arial Black" panose="020B0A04020102020204" pitchFamily="34" charset="0"/>
              </a:rPr>
              <a:t>2017</a:t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dirty="0" smtClean="0">
                <a:latin typeface="Arial Black" panose="020B0A04020102020204" pitchFamily="34" charset="0"/>
              </a:rPr>
              <a:t>МБОУ СОШ №16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24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39379" y="285500"/>
            <a:ext cx="4933198" cy="82391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Мероприятия «Спасем Амурского тигра» , организованное 5б классом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884" y="1109412"/>
            <a:ext cx="5538189" cy="5080251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613010" y="285500"/>
            <a:ext cx="5183188" cy="82391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Интерактивная игра «Спартакиада»,</a:t>
            </a:r>
          </a:p>
          <a:p>
            <a:r>
              <a:rPr lang="ru-RU" dirty="0" smtClean="0"/>
              <a:t>Организованная ДЦТ  «Радуга талантов»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7402" y="1427747"/>
            <a:ext cx="5488796" cy="4761916"/>
          </a:xfrm>
        </p:spPr>
      </p:pic>
    </p:spTree>
    <p:extLst>
      <p:ext uri="{BB962C8B-B14F-4D97-AF65-F5344CB8AC3E}">
        <p14:creationId xmlns:p14="http://schemas.microsoft.com/office/powerpoint/2010/main" xmlns="" val="335322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179" y="288759"/>
            <a:ext cx="10904621" cy="6096000"/>
          </a:xfrm>
        </p:spPr>
      </p:pic>
    </p:spTree>
    <p:extLst>
      <p:ext uri="{BB962C8B-B14F-4D97-AF65-F5344CB8AC3E}">
        <p14:creationId xmlns:p14="http://schemas.microsoft.com/office/powerpoint/2010/main" xmlns="" val="265238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Посещение музеев г. Хабаровска классами </a:t>
            </a:r>
            <a:endParaRPr lang="ru-RU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933" y="1825625"/>
            <a:ext cx="2447627" cy="435133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5958" y="1825625"/>
            <a:ext cx="6797842" cy="4655386"/>
          </a:xfrm>
        </p:spPr>
      </p:pic>
    </p:spTree>
    <p:extLst>
      <p:ext uri="{BB962C8B-B14F-4D97-AF65-F5344CB8AC3E}">
        <p14:creationId xmlns:p14="http://schemas.microsoft.com/office/powerpoint/2010/main" xmlns="" val="100182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011" y="721895"/>
            <a:ext cx="5634789" cy="473672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832" y="721895"/>
            <a:ext cx="3801979" cy="4957763"/>
          </a:xfrm>
        </p:spPr>
      </p:pic>
    </p:spTree>
    <p:extLst>
      <p:ext uri="{BB962C8B-B14F-4D97-AF65-F5344CB8AC3E}">
        <p14:creationId xmlns:p14="http://schemas.microsoft.com/office/powerpoint/2010/main" xmlns="" val="130634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842" y="224589"/>
            <a:ext cx="5197642" cy="595237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3042" y="458495"/>
            <a:ext cx="5181600" cy="4642893"/>
          </a:xfrm>
        </p:spPr>
      </p:pic>
    </p:spTree>
    <p:extLst>
      <p:ext uri="{BB962C8B-B14F-4D97-AF65-F5344CB8AC3E}">
        <p14:creationId xmlns:p14="http://schemas.microsoft.com/office/powerpoint/2010/main" xmlns="" val="217848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2050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2299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0685" y="4776704"/>
            <a:ext cx="10515600" cy="1325563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atin typeface="Monotype Corsiva" panose="03010101010201010101" pitchFamily="66" charset="0"/>
              </a:rPr>
              <a:t>Продолжение следует…</a:t>
            </a:r>
            <a:endParaRPr lang="ru-RU" sz="72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55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717286" y="384626"/>
            <a:ext cx="5157787" cy="823912"/>
          </a:xfrm>
        </p:spPr>
        <p:txBody>
          <a:bodyPr/>
          <a:lstStyle/>
          <a:p>
            <a:pPr algn="ctr"/>
            <a:r>
              <a:rPr lang="ru-RU" dirty="0" smtClean="0"/>
              <a:t>Круг доверия и общения!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502" y="1651379"/>
            <a:ext cx="5274572" cy="4538284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6172199" y="384626"/>
            <a:ext cx="5183188" cy="823912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Неформальное заседание волонтерского отряда «Добрые сердца»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7402" y="1651379"/>
            <a:ext cx="5047985" cy="4538284"/>
          </a:xfrm>
        </p:spPr>
      </p:pic>
    </p:spTree>
    <p:extLst>
      <p:ext uri="{BB962C8B-B14F-4D97-AF65-F5344CB8AC3E}">
        <p14:creationId xmlns:p14="http://schemas.microsoft.com/office/powerpoint/2010/main" xmlns="" val="367156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Интеллектуальная игра «Знатоки Хабаровского края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Команда 9а класса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603" y="2505075"/>
            <a:ext cx="4910156" cy="3684588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Команда 9б класса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8716" y="2505075"/>
            <a:ext cx="4910156" cy="3684588"/>
          </a:xfrm>
        </p:spPr>
      </p:pic>
    </p:spTree>
    <p:extLst>
      <p:ext uri="{BB962C8B-B14F-4D97-AF65-F5344CB8AC3E}">
        <p14:creationId xmlns:p14="http://schemas.microsoft.com/office/powerpoint/2010/main" xmlns="" val="362800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960" y="355283"/>
            <a:ext cx="5349239" cy="823912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Афракова</a:t>
            </a:r>
            <a:r>
              <a:rPr lang="ru-RU" dirty="0" smtClean="0"/>
              <a:t> Марья Владимировна</a:t>
            </a:r>
          </a:p>
          <a:p>
            <a:r>
              <a:rPr lang="ru-RU" dirty="0" smtClean="0"/>
              <a:t>- ведущая игры среди 9-х классов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" y="1645920"/>
            <a:ext cx="5448353" cy="454374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199" y="405766"/>
            <a:ext cx="5183188" cy="773429"/>
          </a:xfrm>
        </p:spPr>
        <p:txBody>
          <a:bodyPr/>
          <a:lstStyle/>
          <a:p>
            <a:r>
              <a:rPr lang="ru-RU" dirty="0" smtClean="0"/>
              <a:t>Наши победители среди 9-х классов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7402" y="1645920"/>
            <a:ext cx="5183558" cy="4543743"/>
          </a:xfrm>
        </p:spPr>
      </p:pic>
    </p:spTree>
    <p:extLst>
      <p:ext uri="{BB962C8B-B14F-4D97-AF65-F5344CB8AC3E}">
        <p14:creationId xmlns:p14="http://schemas.microsoft.com/office/powerpoint/2010/main" xmlns="" val="336664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latin typeface="Monotype Corsiva" panose="03010101010201010101" pitchFamily="66" charset="0"/>
              </a:rPr>
              <a:t>Межпредметная</a:t>
            </a:r>
            <a:r>
              <a:rPr lang="ru-RU" b="1" dirty="0" smtClean="0">
                <a:latin typeface="Monotype Corsiva" panose="03010101010201010101" pitchFamily="66" charset="0"/>
              </a:rPr>
              <a:t> интеллектуальная игра </a:t>
            </a:r>
            <a:br>
              <a:rPr lang="ru-RU" b="1" dirty="0" smtClean="0">
                <a:latin typeface="Monotype Corsiva" panose="03010101010201010101" pitchFamily="66" charset="0"/>
              </a:rPr>
            </a:br>
            <a:r>
              <a:rPr lang="ru-RU" b="1" dirty="0" smtClean="0">
                <a:latin typeface="Monotype Corsiva" panose="03010101010201010101" pitchFamily="66" charset="0"/>
              </a:rPr>
              <a:t>«Что, где, когда»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82917"/>
          </a:xfrm>
        </p:spPr>
        <p:txBody>
          <a:bodyPr/>
          <a:lstStyle/>
          <a:p>
            <a:r>
              <a:rPr lang="ru-RU" dirty="0" smtClean="0"/>
              <a:t>Команда 10 класса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" y="2505075"/>
            <a:ext cx="5356913" cy="36845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82917"/>
          </a:xfrm>
        </p:spPr>
        <p:txBody>
          <a:bodyPr/>
          <a:lstStyle/>
          <a:p>
            <a:pPr algn="r"/>
            <a:r>
              <a:rPr lang="ru-RU" dirty="0" smtClean="0"/>
              <a:t>Команда 11 класса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7402" y="2505075"/>
            <a:ext cx="5222611" cy="3684588"/>
          </a:xfrm>
        </p:spPr>
      </p:pic>
    </p:spTree>
    <p:extLst>
      <p:ext uri="{BB962C8B-B14F-4D97-AF65-F5344CB8AC3E}">
        <p14:creationId xmlns:p14="http://schemas.microsoft.com/office/powerpoint/2010/main" xmlns="" val="384145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0520" y="317661"/>
            <a:ext cx="5157787" cy="823912"/>
          </a:xfrm>
        </p:spPr>
        <p:txBody>
          <a:bodyPr/>
          <a:lstStyle/>
          <a:p>
            <a:r>
              <a:rPr lang="ru-RU" dirty="0" smtClean="0"/>
              <a:t>Команда победитель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" y="1249680"/>
            <a:ext cx="5524553" cy="493998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75073" y="317661"/>
            <a:ext cx="5183188" cy="823912"/>
          </a:xfrm>
        </p:spPr>
        <p:txBody>
          <a:bodyPr/>
          <a:lstStyle/>
          <a:p>
            <a:pPr algn="r"/>
            <a:r>
              <a:rPr lang="ru-RU" dirty="0" smtClean="0"/>
              <a:t>Очаровательное жюри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7402" y="1249680"/>
            <a:ext cx="5564558" cy="4939983"/>
          </a:xfrm>
        </p:spPr>
      </p:pic>
    </p:spTree>
    <p:extLst>
      <p:ext uri="{BB962C8B-B14F-4D97-AF65-F5344CB8AC3E}">
        <p14:creationId xmlns:p14="http://schemas.microsoft.com/office/powerpoint/2010/main" xmlns="" val="56494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60" y="182880"/>
            <a:ext cx="10576560" cy="6324600"/>
          </a:xfrm>
        </p:spPr>
      </p:pic>
    </p:spTree>
    <p:extLst>
      <p:ext uri="{BB962C8B-B14F-4D97-AF65-F5344CB8AC3E}">
        <p14:creationId xmlns:p14="http://schemas.microsoft.com/office/powerpoint/2010/main" xmlns="" val="222518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0000"/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Лагерь с дневным пребыванием «Дружба»</a:t>
            </a:r>
            <a:endParaRPr lang="ru-RU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День начинается с зажигательной зарядки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842" y="2505074"/>
            <a:ext cx="5554231" cy="3927809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7402" y="1690688"/>
            <a:ext cx="5563756" cy="4934701"/>
          </a:xfrm>
        </p:spPr>
      </p:pic>
    </p:spTree>
    <p:extLst>
      <p:ext uri="{BB962C8B-B14F-4D97-AF65-F5344CB8AC3E}">
        <p14:creationId xmlns:p14="http://schemas.microsoft.com/office/powerpoint/2010/main" xmlns="" val="293579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202904" y="365125"/>
            <a:ext cx="4150895" cy="1325563"/>
          </a:xfrm>
        </p:spPr>
        <p:txBody>
          <a:bodyPr/>
          <a:lstStyle/>
          <a:p>
            <a:pPr algn="r"/>
            <a:r>
              <a:rPr lang="ru-RU" dirty="0" smtClean="0">
                <a:latin typeface="Arial Black" panose="020B0A04020102020204" pitchFamily="34" charset="0"/>
              </a:rPr>
              <a:t>Наши будни)))))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884" y="365126"/>
            <a:ext cx="5548527" cy="609984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6588" y="1892968"/>
            <a:ext cx="5323937" cy="4572000"/>
          </a:xfrm>
        </p:spPr>
      </p:pic>
    </p:spTree>
    <p:extLst>
      <p:ext uri="{BB962C8B-B14F-4D97-AF65-F5344CB8AC3E}">
        <p14:creationId xmlns:p14="http://schemas.microsoft.com/office/powerpoint/2010/main" xmlns="" val="49969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99</Words>
  <Application>Microsoft Office PowerPoint</Application>
  <PresentationFormat>Произвольный</PresentationFormat>
  <Paragraphs>22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ОСЕННИЕ КАНИКУЛЫ  2017 МБОУ СОШ №16</vt:lpstr>
      <vt:lpstr>Слайд 2</vt:lpstr>
      <vt:lpstr>Интеллектуальная игра «Знатоки Хабаровского края </vt:lpstr>
      <vt:lpstr>Слайд 4</vt:lpstr>
      <vt:lpstr>Межпредметная интеллектуальная игра  «Что, где, когда»</vt:lpstr>
      <vt:lpstr>Слайд 6</vt:lpstr>
      <vt:lpstr>Слайд 7</vt:lpstr>
      <vt:lpstr>Лагерь с дневным пребыванием «Дружба»</vt:lpstr>
      <vt:lpstr>Наши будни)))))</vt:lpstr>
      <vt:lpstr>Слайд 10</vt:lpstr>
      <vt:lpstr>Слайд 11</vt:lpstr>
      <vt:lpstr>Посещение музеев г. Хабаровска классами </vt:lpstr>
      <vt:lpstr>Слайд 13</vt:lpstr>
      <vt:lpstr>Слайд 14</vt:lpstr>
      <vt:lpstr>Слайд 15</vt:lpstr>
      <vt:lpstr>Слайд 16</vt:lpstr>
      <vt:lpstr>Продолжение следует…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ОСЕННИЕ КАНИКУЛЫ  2017 МБОУ СОШ №16</dc:title>
  <dc:creator>777</dc:creator>
  <cp:lastModifiedBy>1</cp:lastModifiedBy>
  <cp:revision>6</cp:revision>
  <dcterms:created xsi:type="dcterms:W3CDTF">2017-11-05T10:56:48Z</dcterms:created>
  <dcterms:modified xsi:type="dcterms:W3CDTF">2017-11-05T23:24:01Z</dcterms:modified>
</cp:coreProperties>
</file>